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BF2"/>
    <a:srgbClr val="EC9CE6"/>
    <a:srgbClr val="E58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B4E1511-EBFB-4D4B-9329-921F68BEEE96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43AB23C-92AC-447C-845B-8D8ACB0F94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312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809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28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745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999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87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97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575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384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584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933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21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8822-81EC-4110-A06E-D150E8F88A0B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9E34-71A3-42ED-AF95-CED55A5F47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765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185" y="361951"/>
            <a:ext cx="12045815" cy="1104900"/>
          </a:xfrm>
          <a:solidFill>
            <a:srgbClr val="F5CBF2"/>
          </a:solidFill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700" b="1" dirty="0"/>
              <a:t>University of </a:t>
            </a:r>
            <a:r>
              <a:rPr lang="en-US" sz="2700" b="1" dirty="0" err="1"/>
              <a:t>Basrah</a:t>
            </a:r>
            <a:r>
              <a:rPr lang="en-US" sz="2700" b="1" dirty="0"/>
              <a:t>                                                                    Ministry of Higher education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b="1" dirty="0"/>
              <a:t>Al-</a:t>
            </a:r>
            <a:r>
              <a:rPr lang="en-US" sz="2700" b="1" dirty="0" err="1"/>
              <a:t>Zahraa</a:t>
            </a:r>
            <a:r>
              <a:rPr lang="en-US" sz="2700" b="1" dirty="0"/>
              <a:t> Medical College                                                                       and Scientific Research</a:t>
            </a:r>
            <a:endParaRPr lang="ar-SA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150" y="1758055"/>
            <a:ext cx="11525250" cy="50999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200" b="1" dirty="0"/>
              <a:t>Block: </a:t>
            </a:r>
            <a:r>
              <a:rPr lang="en-US" sz="3200" b="1" dirty="0" smtClean="0"/>
              <a:t>Metabolic block</a:t>
            </a:r>
            <a:endParaRPr lang="en-US" sz="3200" b="1" dirty="0"/>
          </a:p>
          <a:p>
            <a:pPr algn="just"/>
            <a:r>
              <a:rPr lang="en-US" sz="2600" b="1" dirty="0"/>
              <a:t>Lecture: </a:t>
            </a:r>
          </a:p>
          <a:p>
            <a:pPr algn="just"/>
            <a:r>
              <a:rPr lang="en-US" sz="2600" b="1" dirty="0"/>
              <a:t>Lecturer: </a:t>
            </a:r>
          </a:p>
          <a:p>
            <a:pPr algn="just"/>
            <a:endParaRPr lang="en-US" sz="2600" b="1" dirty="0"/>
          </a:p>
          <a:p>
            <a:pPr algn="just"/>
            <a:r>
              <a:rPr lang="en-US" sz="2600" b="1" dirty="0"/>
              <a:t>Block staff:</a:t>
            </a:r>
          </a:p>
          <a:p>
            <a:pPr algn="just"/>
            <a:r>
              <a:rPr lang="en-US" sz="1900" b="1" dirty="0" err="1" smtClean="0"/>
              <a:t>Dr.Ahmed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jaafer</a:t>
            </a:r>
            <a:r>
              <a:rPr lang="en-US" sz="1900" b="1" dirty="0" smtClean="0"/>
              <a:t> (block leader)                                     </a:t>
            </a:r>
            <a:r>
              <a:rPr lang="en-US" sz="1900" b="1" dirty="0" err="1" smtClean="0"/>
              <a:t>Dr.Ahmed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qasim</a:t>
            </a:r>
            <a:r>
              <a:rPr lang="en-US" sz="1900" b="1" dirty="0" smtClean="0"/>
              <a:t>                             Dr. Majid </a:t>
            </a:r>
            <a:r>
              <a:rPr lang="en-US" sz="1900" b="1" dirty="0" err="1" smtClean="0"/>
              <a:t>hameed</a:t>
            </a:r>
            <a:r>
              <a:rPr lang="en-US" sz="1900" b="1" dirty="0" smtClean="0"/>
              <a:t> </a:t>
            </a:r>
          </a:p>
          <a:p>
            <a:pPr algn="just"/>
            <a:r>
              <a:rPr lang="en-US" sz="1900" b="1" dirty="0" smtClean="0"/>
              <a:t>Dr. </a:t>
            </a:r>
            <a:r>
              <a:rPr lang="en-US" sz="1900" b="1" dirty="0" err="1"/>
              <a:t>D</a:t>
            </a:r>
            <a:r>
              <a:rPr lang="en-US" sz="1900" b="1" dirty="0" err="1" smtClean="0"/>
              <a:t>aihgum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imad</a:t>
            </a:r>
            <a:r>
              <a:rPr lang="en-US" sz="1900" b="1" dirty="0" smtClean="0"/>
              <a:t>                          </a:t>
            </a:r>
            <a:r>
              <a:rPr lang="en-US" sz="1900" b="1" dirty="0" err="1" smtClean="0"/>
              <a:t>Dr.Ahmed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ibraheem</a:t>
            </a:r>
            <a:r>
              <a:rPr lang="en-US" sz="1900" b="1" dirty="0" smtClean="0"/>
              <a:t>                  Dr. Mohammed </a:t>
            </a:r>
            <a:r>
              <a:rPr lang="en-US" sz="1900" b="1" dirty="0" err="1" smtClean="0"/>
              <a:t>mehdi</a:t>
            </a:r>
            <a:r>
              <a:rPr lang="en-US" sz="1900" b="1" dirty="0" smtClean="0"/>
              <a:t>                  </a:t>
            </a:r>
            <a:r>
              <a:rPr lang="en-US" sz="1900" b="1" dirty="0" err="1" smtClean="0"/>
              <a:t>Dr</a:t>
            </a:r>
            <a:r>
              <a:rPr lang="en-US" sz="1900" b="1" dirty="0" smtClean="0"/>
              <a:t> .Ammar </a:t>
            </a:r>
            <a:r>
              <a:rPr lang="en-US" sz="1900" b="1" dirty="0" err="1" smtClean="0"/>
              <a:t>mohammed</a:t>
            </a:r>
            <a:endParaRPr lang="en-US" sz="1900" b="1" dirty="0"/>
          </a:p>
          <a:p>
            <a:pPr algn="just"/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               </a:t>
            </a:r>
            <a:r>
              <a:rPr lang="en-US" sz="1800" dirty="0"/>
              <a:t>Davidson's </a:t>
            </a:r>
            <a:r>
              <a:rPr lang="en-US" sz="1800" dirty="0"/>
              <a:t>Principles and Practice of Medicine</a:t>
            </a:r>
          </a:p>
          <a:p>
            <a:pPr algn="just"/>
            <a:r>
              <a:rPr lang="en-US" sz="1800" dirty="0"/>
              <a:t>             </a:t>
            </a:r>
            <a:r>
              <a:rPr lang="en-US" sz="1800" dirty="0" smtClean="0"/>
              <a:t>      </a:t>
            </a:r>
            <a:r>
              <a:rPr lang="en-US" sz="1800" dirty="0"/>
              <a:t>HARRISON’S </a:t>
            </a:r>
            <a:r>
              <a:rPr lang="en-US" sz="1800" dirty="0"/>
              <a:t>PRINCIPLES OF INTERNAL MEDICINE</a:t>
            </a:r>
            <a:endParaRPr lang="en-US" sz="1800" dirty="0"/>
          </a:p>
          <a:p>
            <a:pPr algn="just"/>
            <a:r>
              <a:rPr lang="en-US" sz="1800" dirty="0"/>
              <a:t>                   WILLIAMS </a:t>
            </a:r>
            <a:r>
              <a:rPr lang="en-US" sz="1800" dirty="0"/>
              <a:t>textbook </a:t>
            </a:r>
            <a:r>
              <a:rPr lang="en-US" sz="1800" dirty="0"/>
              <a:t>of ENDOCRINOLOGY</a:t>
            </a:r>
          </a:p>
          <a:p>
            <a:pPr algn="just"/>
            <a:r>
              <a:rPr lang="en-US" sz="1800" dirty="0"/>
              <a:t> </a:t>
            </a:r>
            <a:r>
              <a:rPr lang="en-US" sz="1800" dirty="0"/>
              <a:t>                  </a:t>
            </a:r>
            <a:r>
              <a:rPr lang="en-US" sz="1800" dirty="0" smtClean="0"/>
              <a:t>PEDIATRIC </a:t>
            </a:r>
            <a:r>
              <a:rPr lang="en-US" sz="1800" dirty="0"/>
              <a:t>PRACTICE Endocrinology</a:t>
            </a:r>
          </a:p>
          <a:p>
            <a:pPr algn="just"/>
            <a:r>
              <a:rPr lang="en-US" sz="1800"/>
              <a:t>                  </a:t>
            </a:r>
            <a:r>
              <a:rPr lang="en-US" sz="1800" smtClean="0"/>
              <a:t> </a:t>
            </a:r>
            <a:r>
              <a:rPr lang="en-US" sz="1800" dirty="0"/>
              <a:t>Oxford </a:t>
            </a:r>
            <a:r>
              <a:rPr lang="en-US" sz="1800" dirty="0"/>
              <a:t>Handbook </a:t>
            </a:r>
            <a:r>
              <a:rPr lang="en-US" sz="1800" dirty="0"/>
              <a:t>of Endocrinology and Diabetes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150" y="216348"/>
            <a:ext cx="1276350" cy="1396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71" y="4996908"/>
            <a:ext cx="408467" cy="3779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80" y="5666097"/>
            <a:ext cx="984525" cy="1181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96" y="5523896"/>
            <a:ext cx="1191904" cy="119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2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</TotalTime>
  <Words>75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University of Basrah                                                                    Ministry of Higher education  Al-Zahraa Medical College                                                                       and Scientific Research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spot breast milk is the best</dc:title>
  <dc:creator>Abdul Haleem Al-Muhyi</dc:creator>
  <cp:lastModifiedBy>Microsoft account</cp:lastModifiedBy>
  <cp:revision>123</cp:revision>
  <dcterms:created xsi:type="dcterms:W3CDTF">2021-09-10T19:14:17Z</dcterms:created>
  <dcterms:modified xsi:type="dcterms:W3CDTF">2021-11-06T15:48:08Z</dcterms:modified>
</cp:coreProperties>
</file>